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EC5-24D4-7049-AA14-E0E81A766984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5D28-785A-0040-B960-34B20B11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8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EC5-24D4-7049-AA14-E0E81A766984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5D28-785A-0040-B960-34B20B11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0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EC5-24D4-7049-AA14-E0E81A766984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5D28-785A-0040-B960-34B20B11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7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EC5-24D4-7049-AA14-E0E81A766984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5D28-785A-0040-B960-34B20B11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5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EC5-24D4-7049-AA14-E0E81A766984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5D28-785A-0040-B960-34B20B11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4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EC5-24D4-7049-AA14-E0E81A766984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5D28-785A-0040-B960-34B20B11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EC5-24D4-7049-AA14-E0E81A766984}" type="datetimeFigureOut">
              <a:rPr lang="en-US" smtClean="0"/>
              <a:t>3/8/18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5D28-785A-0040-B960-34B20B11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1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EC5-24D4-7049-AA14-E0E81A766984}" type="datetimeFigureOut">
              <a:rPr lang="en-US" smtClean="0"/>
              <a:t>3/8/18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5D28-785A-0040-B960-34B20B11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4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EC5-24D4-7049-AA14-E0E81A766984}" type="datetimeFigureOut">
              <a:rPr lang="en-US" smtClean="0"/>
              <a:t>3/8/18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5D28-785A-0040-B960-34B20B11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8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EC5-24D4-7049-AA14-E0E81A766984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5D28-785A-0040-B960-34B20B11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0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AEC5-24D4-7049-AA14-E0E81A766984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5D28-785A-0040-B960-34B20B11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8AEC5-24D4-7049-AA14-E0E81A766984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5D28-785A-0040-B960-34B20B117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0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73101" y="4498461"/>
            <a:ext cx="7092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solidFill>
                  <a:schemeClr val="bg1"/>
                </a:solidFill>
              </a:rPr>
              <a:t>TITLE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6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Board of Trustees Powerpoin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4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ard of Trustees Powerpoin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Board of Trustees Powerpoin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1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oard of Trustees 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72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1</Words>
  <Application>Microsoft Macintosh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Manhattan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Marketing Communication</dc:creator>
  <cp:lastModifiedBy>Marketing Communication</cp:lastModifiedBy>
  <cp:revision>4</cp:revision>
  <dcterms:created xsi:type="dcterms:W3CDTF">2018-03-08T20:54:52Z</dcterms:created>
  <dcterms:modified xsi:type="dcterms:W3CDTF">2018-03-09T19:44:06Z</dcterms:modified>
</cp:coreProperties>
</file>